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notesSlides/notesSlide24.xml" ContentType="application/vnd.openxmlformats-officedocument.presentationml.notesSlide+xml"/>
  <Override PartName="/ppt/tags/tag38.xml" ContentType="application/vnd.openxmlformats-officedocument.presentationml.tags+xml"/>
  <Override PartName="/ppt/notesSlides/notesSlide2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3.xml" ContentType="application/vnd.openxmlformats-officedocument.presentationml.notesSlide+xml"/>
  <Override PartName="/ppt/tags/tag71.xml" ContentType="application/vnd.openxmlformats-officedocument.presentationml.tags+xml"/>
  <Override PartName="/ppt/notesSlides/notesSlide3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3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3"/>
  </p:notesMasterIdLst>
  <p:handoutMasterIdLst>
    <p:handoutMasterId r:id="rId84"/>
  </p:handoutMasterIdLst>
  <p:sldIdLst>
    <p:sldId id="256" r:id="rId4"/>
    <p:sldId id="606" r:id="rId5"/>
    <p:sldId id="275" r:id="rId6"/>
    <p:sldId id="565" r:id="rId7"/>
    <p:sldId id="452" r:id="rId8"/>
    <p:sldId id="595" r:id="rId9"/>
    <p:sldId id="568" r:id="rId10"/>
    <p:sldId id="537" r:id="rId11"/>
    <p:sldId id="611" r:id="rId12"/>
    <p:sldId id="315" r:id="rId13"/>
    <p:sldId id="563" r:id="rId14"/>
    <p:sldId id="511" r:id="rId15"/>
    <p:sldId id="530" r:id="rId16"/>
    <p:sldId id="591" r:id="rId17"/>
    <p:sldId id="513"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636" r:id="rId31"/>
    <p:sldId id="447" r:id="rId32"/>
    <p:sldId id="618" r:id="rId33"/>
    <p:sldId id="610" r:id="rId34"/>
    <p:sldId id="608" r:id="rId35"/>
    <p:sldId id="609" r:id="rId36"/>
    <p:sldId id="607" r:id="rId37"/>
    <p:sldId id="544" r:id="rId38"/>
    <p:sldId id="545" r:id="rId39"/>
    <p:sldId id="536" r:id="rId40"/>
    <p:sldId id="477" r:id="rId41"/>
    <p:sldId id="478" r:id="rId42"/>
    <p:sldId id="593" r:id="rId43"/>
    <p:sldId id="578" r:id="rId44"/>
    <p:sldId id="579" r:id="rId45"/>
    <p:sldId id="559" r:id="rId46"/>
    <p:sldId id="577" r:id="rId47"/>
    <p:sldId id="516" r:id="rId48"/>
    <p:sldId id="580" r:id="rId49"/>
    <p:sldId id="464" r:id="rId50"/>
    <p:sldId id="321" r:id="rId51"/>
    <p:sldId id="439" r:id="rId52"/>
    <p:sldId id="505" r:id="rId53"/>
    <p:sldId id="512" r:id="rId54"/>
    <p:sldId id="462" r:id="rId55"/>
    <p:sldId id="601" r:id="rId56"/>
    <p:sldId id="602" r:id="rId57"/>
    <p:sldId id="612" r:id="rId58"/>
    <p:sldId id="613" r:id="rId59"/>
    <p:sldId id="626" r:id="rId60"/>
    <p:sldId id="619" r:id="rId61"/>
    <p:sldId id="635" r:id="rId62"/>
    <p:sldId id="620" r:id="rId63"/>
    <p:sldId id="621" r:id="rId64"/>
    <p:sldId id="622" r:id="rId65"/>
    <p:sldId id="623" r:id="rId66"/>
    <p:sldId id="624" r:id="rId67"/>
    <p:sldId id="627" r:id="rId68"/>
    <p:sldId id="564" r:id="rId69"/>
    <p:sldId id="581" r:id="rId70"/>
    <p:sldId id="588" r:id="rId71"/>
    <p:sldId id="589" r:id="rId72"/>
    <p:sldId id="590" r:id="rId73"/>
    <p:sldId id="566" r:id="rId74"/>
    <p:sldId id="586" r:id="rId75"/>
    <p:sldId id="582" r:id="rId76"/>
    <p:sldId id="541" r:id="rId77"/>
    <p:sldId id="542" r:id="rId78"/>
    <p:sldId id="538" r:id="rId79"/>
    <p:sldId id="592" r:id="rId80"/>
    <p:sldId id="429" r:id="rId81"/>
    <p:sldId id="473" r:id="rId82"/>
  </p:sldIdLst>
  <p:sldSz cx="9144000" cy="6858000" type="screen4x3"/>
  <p:notesSz cx="7099300" cy="10234613"/>
  <p:embeddedFontLst>
    <p:embeddedFont>
      <p:font typeface="Candara" panose="020E0502030303020204" pitchFamily="34" charset="0"/>
      <p:regular r:id="rId85"/>
      <p:bold r:id="rId86"/>
      <p:italic r:id="rId87"/>
      <p:boldItalic r:id="rId88"/>
    </p:embeddedFont>
    <p:embeddedFont>
      <p:font typeface="Times" panose="02020603050405020304" pitchFamily="18" charset="0"/>
      <p:regular r:id="rId89"/>
      <p:bold r:id="rId90"/>
      <p:italic r:id="rId91"/>
      <p:boldItalic r:id="rId92"/>
    </p:embeddedFont>
    <p:embeddedFont>
      <p:font typeface="Cambria Math" panose="02040503050406030204" pitchFamily="18" charset="0"/>
      <p:regular r:id="rId93"/>
    </p:embeddedFont>
    <p:embeddedFont>
      <p:font typeface="Century Gothic" panose="020B0502020202020204" pitchFamily="34" charset="0"/>
      <p:regular r:id="rId94"/>
      <p:bold r:id="rId95"/>
      <p:italic r:id="rId96"/>
      <p:boldItalic r:id="rId97"/>
    </p:embeddedFont>
    <p:embeddedFont>
      <p:font typeface="GreekC" panose="020B0604020202020204" charset="0"/>
      <p:regular r:id="rId98"/>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Lst>
        </p14:section>
        <p14:section name="Electrostatic neutrality or Polar" id="{2C6A5235-6DB3-4F8E-A09E-05E33930B3C1}">
          <p14:sldIdLst>
            <p14:sldId id="565"/>
            <p14:sldId id="452"/>
            <p14:sldId id="595"/>
            <p14:sldId id="568"/>
            <p14:sldId id="537"/>
            <p14:sldId id="611"/>
            <p14:sldId id="315"/>
          </p14:sldIdLst>
        </p14:section>
        <p14:section name="Coagulants" id="{FA0057B4-7335-437D-971B-1986A4953963}">
          <p14:sldIdLst>
            <p14:sldId id="563"/>
            <p14:sldId id="511"/>
            <p14:sldId id="530"/>
            <p14:sldId id="591"/>
            <p14:sldId id="513"/>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636"/>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9" autoAdjust="0"/>
    <p:restoredTop sz="81352" autoAdjust="0"/>
  </p:normalViewPr>
  <p:slideViewPr>
    <p:cSldViewPr snapToGrid="0">
      <p:cViewPr varScale="1">
        <p:scale>
          <a:sx n="80" d="100"/>
          <a:sy n="80" d="100"/>
        </p:scale>
        <p:origin x="48" y="67"/>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7718"/>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handoutMaster" Target="handoutMasters/handoutMaster1.xml"/><Relationship Id="rId89"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1.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29</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33</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38</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47</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48</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49</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52</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54</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60</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62</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65</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66</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70</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71</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77</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78</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79</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5</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10</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11</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12</a:t>
            </a:fld>
            <a:endParaRPr lang="en-US"/>
          </a:p>
        </p:txBody>
      </p:sp>
    </p:spTree>
    <p:extLst>
      <p:ext uri="{BB962C8B-B14F-4D97-AF65-F5344CB8AC3E}">
        <p14:creationId xmlns:p14="http://schemas.microsoft.com/office/powerpoint/2010/main" val="162266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22.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1.png"/><Relationship Id="rId2" Type="http://schemas.openxmlformats.org/officeDocument/2006/relationships/tags" Target="../tags/tag7.xml"/><Relationship Id="rId16" Type="http://schemas.openxmlformats.org/officeDocument/2006/relationships/image" Target="../media/image25.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20.png"/><Relationship Id="rId5" Type="http://schemas.openxmlformats.org/officeDocument/2006/relationships/tags" Target="../tags/tag10.xml"/><Relationship Id="rId15" Type="http://schemas.openxmlformats.org/officeDocument/2006/relationships/image" Target="../media/image24.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notesSlide" Target="../notesSlides/notesSlide18.xml"/><Relationship Id="rId1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slideLayout" Target="../slideLayouts/slideLayout16.xml"/><Relationship Id="rId9" Type="http://schemas.openxmlformats.org/officeDocument/2006/relationships/image" Target="../media/image31.png"/><Relationship Id="rId1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s://aguaclara.github.io/Textbook/Rapid_Mix/RM_Derivations.html" TargetMode="Externa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9.wmf"/><Relationship Id="rId18" Type="http://schemas.openxmlformats.org/officeDocument/2006/relationships/image" Target="../media/image44.png"/><Relationship Id="rId3" Type="http://schemas.openxmlformats.org/officeDocument/2006/relationships/tags" Target="../tags/tag19.xml"/><Relationship Id="rId21" Type="http://schemas.openxmlformats.org/officeDocument/2006/relationships/image" Target="../media/image46.png"/><Relationship Id="rId7" Type="http://schemas.openxmlformats.org/officeDocument/2006/relationships/tags" Target="../tags/tag23.xml"/><Relationship Id="rId12" Type="http://schemas.openxmlformats.org/officeDocument/2006/relationships/oleObject" Target="../embeddings/oleObject1.bin"/><Relationship Id="rId17" Type="http://schemas.openxmlformats.org/officeDocument/2006/relationships/image" Target="../media/image43.png"/><Relationship Id="rId2" Type="http://schemas.openxmlformats.org/officeDocument/2006/relationships/tags" Target="../tags/tag18.xml"/><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vmlDrawing" Target="../drawings/vmlDrawing1.vml"/><Relationship Id="rId6" Type="http://schemas.openxmlformats.org/officeDocument/2006/relationships/tags" Target="../tags/tag22.xml"/><Relationship Id="rId11" Type="http://schemas.openxmlformats.org/officeDocument/2006/relationships/notesSlide" Target="../notesSlides/notesSlide20.xml"/><Relationship Id="rId5" Type="http://schemas.openxmlformats.org/officeDocument/2006/relationships/tags" Target="../tags/tag21.xml"/><Relationship Id="rId15" Type="http://schemas.openxmlformats.org/officeDocument/2006/relationships/image" Target="../media/image41.png"/><Relationship Id="rId10" Type="http://schemas.openxmlformats.org/officeDocument/2006/relationships/slideLayout" Target="../slideLayouts/slideLayout16.xml"/><Relationship Id="rId19" Type="http://schemas.openxmlformats.org/officeDocument/2006/relationships/image" Target="../media/image28.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2.png"/><Relationship Id="rId3" Type="http://schemas.openxmlformats.org/officeDocument/2006/relationships/tags" Target="../tags/tag27.xml"/><Relationship Id="rId7" Type="http://schemas.openxmlformats.org/officeDocument/2006/relationships/slideLayout" Target="../slideLayouts/slideLayout19.xml"/><Relationship Id="rId12" Type="http://schemas.openxmlformats.org/officeDocument/2006/relationships/image" Target="../media/image51.png"/><Relationship Id="rId2" Type="http://schemas.openxmlformats.org/officeDocument/2006/relationships/tags" Target="../tags/tag26.xml"/><Relationship Id="rId1" Type="http://schemas.openxmlformats.org/officeDocument/2006/relationships/vmlDrawing" Target="../drawings/vmlDrawing3.vml"/><Relationship Id="rId6" Type="http://schemas.openxmlformats.org/officeDocument/2006/relationships/tags" Target="../tags/tag30.xml"/><Relationship Id="rId11" Type="http://schemas.openxmlformats.org/officeDocument/2006/relationships/image" Target="../media/image50.png"/><Relationship Id="rId5" Type="http://schemas.openxmlformats.org/officeDocument/2006/relationships/tags" Target="../tags/tag29.xml"/><Relationship Id="rId15" Type="http://schemas.openxmlformats.org/officeDocument/2006/relationships/image" Target="../media/image54.png"/><Relationship Id="rId10" Type="http://schemas.openxmlformats.org/officeDocument/2006/relationships/image" Target="../media/image49.wmf"/><Relationship Id="rId4" Type="http://schemas.openxmlformats.org/officeDocument/2006/relationships/tags" Target="../tags/tag28.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6.xml"/><Relationship Id="rId1" Type="http://schemas.openxmlformats.org/officeDocument/2006/relationships/tags" Target="../tags/tag31.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2.png"/><Relationship Id="rId3" Type="http://schemas.openxmlformats.org/officeDocument/2006/relationships/tags" Target="../tags/tag33.xml"/><Relationship Id="rId21" Type="http://schemas.openxmlformats.org/officeDocument/2006/relationships/image" Target="../media/image65.png"/><Relationship Id="rId7" Type="http://schemas.openxmlformats.org/officeDocument/2006/relationships/slideLayout" Target="../slideLayouts/slideLayout19.xml"/><Relationship Id="rId12" Type="http://schemas.openxmlformats.org/officeDocument/2006/relationships/image" Target="../media/image58.wmf"/><Relationship Id="rId17" Type="http://schemas.openxmlformats.org/officeDocument/2006/relationships/image" Target="../media/image61.png"/><Relationship Id="rId2" Type="http://schemas.openxmlformats.org/officeDocument/2006/relationships/tags" Target="../tags/tag32.xml"/><Relationship Id="rId16" Type="http://schemas.openxmlformats.org/officeDocument/2006/relationships/image" Target="../media/image60.emf"/><Relationship Id="rId20" Type="http://schemas.openxmlformats.org/officeDocument/2006/relationships/image" Target="../media/image64.png"/><Relationship Id="rId1" Type="http://schemas.openxmlformats.org/officeDocument/2006/relationships/vmlDrawing" Target="../drawings/vmlDrawing4.vml"/><Relationship Id="rId6" Type="http://schemas.openxmlformats.org/officeDocument/2006/relationships/tags" Target="../tags/tag36.xml"/><Relationship Id="rId11" Type="http://schemas.openxmlformats.org/officeDocument/2006/relationships/oleObject" Target="../embeddings/oleObject4.bin"/><Relationship Id="rId5" Type="http://schemas.openxmlformats.org/officeDocument/2006/relationships/tags" Target="../tags/tag35.xml"/><Relationship Id="rId15" Type="http://schemas.openxmlformats.org/officeDocument/2006/relationships/image" Target="../media/image55.png"/><Relationship Id="rId10" Type="http://schemas.openxmlformats.org/officeDocument/2006/relationships/image" Target="../media/image57.wmf"/><Relationship Id="rId19" Type="http://schemas.openxmlformats.org/officeDocument/2006/relationships/image" Target="../media/image63.png"/><Relationship Id="rId4" Type="http://schemas.openxmlformats.org/officeDocument/2006/relationships/tags" Target="../tags/tag34.xml"/><Relationship Id="rId9" Type="http://schemas.openxmlformats.org/officeDocument/2006/relationships/oleObject" Target="../embeddings/oleObject3.bin"/><Relationship Id="rId14" Type="http://schemas.openxmlformats.org/officeDocument/2006/relationships/image" Target="../media/image59.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7.xml"/><Relationship Id="rId5" Type="http://schemas.openxmlformats.org/officeDocument/2006/relationships/image" Target="../media/image64.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8.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8.png"/><Relationship Id="rId7" Type="http://schemas.openxmlformats.org/officeDocument/2006/relationships/image" Target="../media/image18.png"/><Relationship Id="rId2" Type="http://schemas.openxmlformats.org/officeDocument/2006/relationships/image" Target="../media/image67.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tags" Target="../tags/tag41.xml"/><Relationship Id="rId7" Type="http://schemas.openxmlformats.org/officeDocument/2006/relationships/slideLayout" Target="../slideLayouts/slideLayout19.xml"/><Relationship Id="rId12" Type="http://schemas.openxmlformats.org/officeDocument/2006/relationships/image" Target="../media/image7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4.png"/><Relationship Id="rId5" Type="http://schemas.openxmlformats.org/officeDocument/2006/relationships/tags" Target="../tags/tag43.xml"/><Relationship Id="rId10" Type="http://schemas.openxmlformats.org/officeDocument/2006/relationships/image" Target="../media/image73.png"/><Relationship Id="rId4" Type="http://schemas.openxmlformats.org/officeDocument/2006/relationships/tags" Target="../tags/tag42.xml"/><Relationship Id="rId9" Type="http://schemas.openxmlformats.org/officeDocument/2006/relationships/image" Target="../media/image64.png"/><Relationship Id="rId14" Type="http://schemas.openxmlformats.org/officeDocument/2006/relationships/image" Target="../media/image77.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2.png"/><Relationship Id="rId18" Type="http://schemas.openxmlformats.org/officeDocument/2006/relationships/image" Target="../media/image82.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78.emf"/><Relationship Id="rId17" Type="http://schemas.openxmlformats.org/officeDocument/2006/relationships/image" Target="../media/image81.png"/><Relationship Id="rId2" Type="http://schemas.openxmlformats.org/officeDocument/2006/relationships/tags" Target="../tags/tag46.xml"/><Relationship Id="rId16" Type="http://schemas.openxmlformats.org/officeDocument/2006/relationships/image" Target="../media/image80.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18.png"/><Relationship Id="rId5" Type="http://schemas.openxmlformats.org/officeDocument/2006/relationships/tags" Target="../tags/tag49.xml"/><Relationship Id="rId15" Type="http://schemas.openxmlformats.org/officeDocument/2006/relationships/image" Target="../media/image79.png"/><Relationship Id="rId10" Type="http://schemas.openxmlformats.org/officeDocument/2006/relationships/hyperlink" Target="../Polls/RM.pptx#-1,9,Headlossandflow" TargetMode="External"/><Relationship Id="rId19" Type="http://schemas.openxmlformats.org/officeDocument/2006/relationships/image" Target="../media/image83.png"/><Relationship Id="rId4" Type="http://schemas.openxmlformats.org/officeDocument/2006/relationships/tags" Target="../tags/tag48.xml"/><Relationship Id="rId9" Type="http://schemas.openxmlformats.org/officeDocument/2006/relationships/notesSlide" Target="../notesSlides/notesSlide26.xml"/><Relationship Id="rId1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83.png"/><Relationship Id="rId5" Type="http://schemas.openxmlformats.org/officeDocument/2006/relationships/image" Target="../media/image78.emf"/><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56.xml"/><Relationship Id="rId7" Type="http://schemas.openxmlformats.org/officeDocument/2006/relationships/image" Target="../media/image88.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4.png"/><Relationship Id="rId3" Type="http://schemas.openxmlformats.org/officeDocument/2006/relationships/tags" Target="../tags/tag59.xml"/><Relationship Id="rId7" Type="http://schemas.openxmlformats.org/officeDocument/2006/relationships/notesSlide" Target="../notesSlides/notesSlide31.xml"/><Relationship Id="rId12" Type="http://schemas.openxmlformats.org/officeDocument/2006/relationships/image" Target="../media/image93.png"/><Relationship Id="rId2" Type="http://schemas.openxmlformats.org/officeDocument/2006/relationships/tags" Target="../tags/tag58.xml"/><Relationship Id="rId16" Type="http://schemas.openxmlformats.org/officeDocument/2006/relationships/image" Target="../media/image97.png"/><Relationship Id="rId1" Type="http://schemas.openxmlformats.org/officeDocument/2006/relationships/tags" Target="../tags/tag57.xml"/><Relationship Id="rId6" Type="http://schemas.openxmlformats.org/officeDocument/2006/relationships/slideLayout" Target="../slideLayouts/slideLayout16.xml"/><Relationship Id="rId11" Type="http://schemas.openxmlformats.org/officeDocument/2006/relationships/image" Target="../media/image92.wmf"/><Relationship Id="rId5" Type="http://schemas.openxmlformats.org/officeDocument/2006/relationships/tags" Target="../tags/tag61.xml"/><Relationship Id="rId15" Type="http://schemas.openxmlformats.org/officeDocument/2006/relationships/image" Target="../media/image96.png"/><Relationship Id="rId10" Type="http://schemas.openxmlformats.org/officeDocument/2006/relationships/image" Target="../media/image91.wmf"/><Relationship Id="rId4" Type="http://schemas.openxmlformats.org/officeDocument/2006/relationships/tags" Target="../tags/tag60.xml"/><Relationship Id="rId9" Type="http://schemas.openxmlformats.org/officeDocument/2006/relationships/image" Target="../media/image90.wmf"/><Relationship Id="rId14"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01.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tags" Target="../tags/tag63.xml"/><Relationship Id="rId16" Type="http://schemas.openxmlformats.org/officeDocument/2006/relationships/image" Target="../media/image104.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99.png"/><Relationship Id="rId5" Type="http://schemas.openxmlformats.org/officeDocument/2006/relationships/tags" Target="../tags/tag66.xml"/><Relationship Id="rId15" Type="http://schemas.openxmlformats.org/officeDocument/2006/relationships/image" Target="../media/image103.png"/><Relationship Id="rId10" Type="http://schemas.openxmlformats.org/officeDocument/2006/relationships/image" Target="../media/image98.emf"/><Relationship Id="rId4" Type="http://schemas.openxmlformats.org/officeDocument/2006/relationships/tags" Target="../tags/tag65.xml"/><Relationship Id="rId9" Type="http://schemas.openxmlformats.org/officeDocument/2006/relationships/notesSlide" Target="../notesSlides/notesSlide32.xml"/><Relationship Id="rId14" Type="http://schemas.openxmlformats.org/officeDocument/2006/relationships/image" Target="../media/image102.png"/></Relationships>
</file>

<file path=ppt/slides/_rels/slide53.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tags" Target="../tags/tag70.xml"/><Relationship Id="rId7" Type="http://schemas.openxmlformats.org/officeDocument/2006/relationships/oleObject" Target="../embeddings/oleObject5.bin"/><Relationship Id="rId2" Type="http://schemas.openxmlformats.org/officeDocument/2006/relationships/tags" Target="../tags/tag69.xml"/><Relationship Id="rId1" Type="http://schemas.openxmlformats.org/officeDocument/2006/relationships/vmlDrawing" Target="../drawings/vmlDrawing5.vml"/><Relationship Id="rId6" Type="http://schemas.openxmlformats.org/officeDocument/2006/relationships/image" Target="../media/image107.png"/><Relationship Id="rId5" Type="http://schemas.openxmlformats.org/officeDocument/2006/relationships/notesSlide" Target="../notesSlides/notesSlide33.xml"/><Relationship Id="rId10" Type="http://schemas.openxmlformats.org/officeDocument/2006/relationships/image" Target="../media/image109.png"/><Relationship Id="rId4" Type="http://schemas.openxmlformats.org/officeDocument/2006/relationships/slideLayout" Target="../slideLayouts/slideLayout19.xml"/><Relationship Id="rId9"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71.xml"/><Relationship Id="rId5" Type="http://schemas.openxmlformats.org/officeDocument/2006/relationships/image" Target="../media/image111.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5.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tags" Target="../tags/tag73.xml"/><Relationship Id="rId16" Type="http://schemas.openxmlformats.org/officeDocument/2006/relationships/image" Target="../media/image118.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13.png"/><Relationship Id="rId5" Type="http://schemas.openxmlformats.org/officeDocument/2006/relationships/tags" Target="../tags/tag76.xml"/><Relationship Id="rId15" Type="http://schemas.openxmlformats.org/officeDocument/2006/relationships/image" Target="../media/image117.png"/><Relationship Id="rId10" Type="http://schemas.openxmlformats.org/officeDocument/2006/relationships/image" Target="../media/image112.wmf"/><Relationship Id="rId4" Type="http://schemas.openxmlformats.org/officeDocument/2006/relationships/tags" Target="../tags/tag75.xml"/><Relationship Id="rId9" Type="http://schemas.openxmlformats.org/officeDocument/2006/relationships/notesSlide" Target="../notesSlides/notesSlide35.xml"/><Relationship Id="rId14" Type="http://schemas.openxmlformats.org/officeDocument/2006/relationships/image" Target="../media/image116.png"/></Relationships>
</file>

<file path=ppt/slides/_rels/slide5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81.xml"/><Relationship Id="rId7" Type="http://schemas.openxmlformats.org/officeDocument/2006/relationships/image" Target="../media/image121.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20.png"/><Relationship Id="rId5" Type="http://schemas.openxmlformats.org/officeDocument/2006/relationships/slideLayout" Target="../slideLayouts/slideLayout16.xml"/><Relationship Id="rId4" Type="http://schemas.openxmlformats.org/officeDocument/2006/relationships/tags" Target="../tags/tag82.xml"/><Relationship Id="rId9" Type="http://schemas.openxmlformats.org/officeDocument/2006/relationships/image" Target="../media/image1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85.xml"/><Relationship Id="rId7" Type="http://schemas.openxmlformats.org/officeDocument/2006/relationships/image" Target="../media/image124.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7.png"/><Relationship Id="rId4" Type="http://schemas.openxmlformats.org/officeDocument/2006/relationships/tags" Target="../tags/tag86.xml"/><Relationship Id="rId9" Type="http://schemas.openxmlformats.org/officeDocument/2006/relationships/image" Target="../media/image126.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6.xml"/><Relationship Id="rId1" Type="http://schemas.openxmlformats.org/officeDocument/2006/relationships/tags" Target="../tags/tag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31.png"/><Relationship Id="rId3" Type="http://schemas.openxmlformats.org/officeDocument/2006/relationships/tags" Target="../tags/tag90.xml"/><Relationship Id="rId7" Type="http://schemas.openxmlformats.org/officeDocument/2006/relationships/slideLayout" Target="../slideLayouts/slideLayout19.xml"/><Relationship Id="rId12" Type="http://schemas.openxmlformats.org/officeDocument/2006/relationships/image" Target="../media/image130.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29.png"/><Relationship Id="rId5" Type="http://schemas.openxmlformats.org/officeDocument/2006/relationships/tags" Target="../tags/tag92.xml"/><Relationship Id="rId10" Type="http://schemas.openxmlformats.org/officeDocument/2006/relationships/image" Target="../media/image128.png"/><Relationship Id="rId4" Type="http://schemas.openxmlformats.org/officeDocument/2006/relationships/tags" Target="../tags/tag91.xml"/><Relationship Id="rId9" Type="http://schemas.openxmlformats.org/officeDocument/2006/relationships/image" Target="../media/image117.png"/><Relationship Id="rId14" Type="http://schemas.openxmlformats.org/officeDocument/2006/relationships/image" Target="../media/image132.png"/></Relationships>
</file>

<file path=ppt/slides/_rels/slide6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96.xml"/><Relationship Id="rId7" Type="http://schemas.openxmlformats.org/officeDocument/2006/relationships/image" Target="../media/image100.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33.png"/><Relationship Id="rId5" Type="http://schemas.openxmlformats.org/officeDocument/2006/relationships/slideLayout" Target="../slideLayouts/slideLayout19.xml"/><Relationship Id="rId4" Type="http://schemas.openxmlformats.org/officeDocument/2006/relationships/tags" Target="../tags/tag97.xml"/><Relationship Id="rId9" Type="http://schemas.openxmlformats.org/officeDocument/2006/relationships/image" Target="../media/image135.png"/></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31.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37.png"/><Relationship Id="rId17" Type="http://schemas.openxmlformats.org/officeDocument/2006/relationships/image" Target="../media/image141.png"/><Relationship Id="rId2" Type="http://schemas.openxmlformats.org/officeDocument/2006/relationships/tags" Target="../tags/tag99.xml"/><Relationship Id="rId16" Type="http://schemas.openxmlformats.org/officeDocument/2006/relationships/image" Target="../media/image140.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36.png"/><Relationship Id="rId5" Type="http://schemas.openxmlformats.org/officeDocument/2006/relationships/tags" Target="../tags/tag102.xml"/><Relationship Id="rId15" Type="http://schemas.openxmlformats.org/officeDocument/2006/relationships/image" Target="../media/image139.png"/><Relationship Id="rId10" Type="http://schemas.openxmlformats.org/officeDocument/2006/relationships/image" Target="../media/image200.png"/><Relationship Id="rId4" Type="http://schemas.openxmlformats.org/officeDocument/2006/relationships/tags" Target="../tags/tag101.xml"/><Relationship Id="rId9" Type="http://schemas.openxmlformats.org/officeDocument/2006/relationships/notesSlide" Target="../notesSlides/notesSlide38.xml"/><Relationship Id="rId14" Type="http://schemas.openxmlformats.org/officeDocument/2006/relationships/image" Target="../media/image138.png"/></Relationships>
</file>

<file path=ppt/slides/_rels/slide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tags" Target="../tags/tag107.xml"/><Relationship Id="rId7" Type="http://schemas.openxmlformats.org/officeDocument/2006/relationships/image" Target="../media/image14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Layout" Target="../slideLayouts/slideLayout19.xml"/><Relationship Id="rId11" Type="http://schemas.openxmlformats.org/officeDocument/2006/relationships/image" Target="../media/image145.png"/><Relationship Id="rId5" Type="http://schemas.openxmlformats.org/officeDocument/2006/relationships/tags" Target="../tags/tag109.xml"/><Relationship Id="rId10" Type="http://schemas.openxmlformats.org/officeDocument/2006/relationships/image" Target="../media/image144.png"/><Relationship Id="rId4" Type="http://schemas.openxmlformats.org/officeDocument/2006/relationships/tags" Target="../tags/tag108.xml"/><Relationship Id="rId9" Type="http://schemas.openxmlformats.org/officeDocument/2006/relationships/image" Target="../media/image143.png"/></Relationships>
</file>

<file path=ppt/slides/_rels/slide64.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tags" Target="../tags/tag112.xml"/><Relationship Id="rId7" Type="http://schemas.openxmlformats.org/officeDocument/2006/relationships/slideLayout" Target="../slideLayouts/slideLayout19.xml"/><Relationship Id="rId12" Type="http://schemas.openxmlformats.org/officeDocument/2006/relationships/image" Target="../media/image150.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49.png"/><Relationship Id="rId5" Type="http://schemas.openxmlformats.org/officeDocument/2006/relationships/tags" Target="../tags/tag114.xml"/><Relationship Id="rId10" Type="http://schemas.openxmlformats.org/officeDocument/2006/relationships/image" Target="../media/image148.png"/><Relationship Id="rId4" Type="http://schemas.openxmlformats.org/officeDocument/2006/relationships/tags" Target="../tags/tag113.xml"/><Relationship Id="rId9" Type="http://schemas.openxmlformats.org/officeDocument/2006/relationships/image" Target="../media/image1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152.wmf"/><Relationship Id="rId4" Type="http://schemas.openxmlformats.org/officeDocument/2006/relationships/oleObject" Target="../embeddings/oleObject6.bin"/></Relationships>
</file>

<file path=ppt/slides/_rels/slide6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4.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55.jpeg"/><Relationship Id="rId7"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156.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8.png"/><Relationship Id="rId4" Type="http://schemas.openxmlformats.org/officeDocument/2006/relationships/hyperlink" Target="http://dx.doi.org/10.1016/j.cjche.2015.02.00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8.png"/><Relationship Id="rId4" Type="http://schemas.openxmlformats.org/officeDocument/2006/relationships/hyperlink" Target="http://dx.doi.org/10.1016/j.cjche.2015.02.003"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smtClean="0"/>
              <a:t>chlorohydrate</a:t>
            </a:r>
            <a:r>
              <a:rPr lang="en-US" sz="2800" dirty="0" smtClean="0"/>
              <a:t> </a:t>
            </a:r>
            <a:r>
              <a:rPr lang="en-US" sz="2800" dirty="0"/>
              <a:t>(ACH)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We will prove later that collision potential (and hence particle aggregation) is proportional to 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t>
                </a:r>
                <a:r>
                  <a:rPr lang="en-US" dirty="0" smtClean="0"/>
                  <a:t>as </a:t>
                </a:r>
                <a:r>
                  <a:rPr lang="en-US" dirty="0"/>
                  <a:t>the collision potential for flocculation</a:t>
                </a:r>
              </a:p>
              <a:p>
                <a:r>
                  <a:rPr lang="en-US" dirty="0"/>
                  <a:t>So this raises the question… Is rapid mix actually the first stage of flocculation?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Energy Dissipation Rate? (see </a:t>
            </a:r>
            <a:r>
              <a:rPr lang="en-US" dirty="0" smtClean="0">
                <a:hlinkClick r:id="rId3"/>
              </a:rPr>
              <a:t>AguaClara textbook</a:t>
            </a:r>
            <a:r>
              <a:rPr lang="en-US" dirty="0" smtClean="0"/>
              <a:t>)</a:t>
            </a:r>
            <a:endParaRPr lang="en-US" dirty="0"/>
          </a:p>
        </p:txBody>
      </p:sp>
      <p:sp>
        <p:nvSpPr>
          <p:cNvPr id="3" name="Content Placeholder 2"/>
          <p:cNvSpPr>
            <a:spLocks noGrp="1"/>
          </p:cNvSpPr>
          <p:nvPr>
            <p:ph idx="1"/>
          </p:nvPr>
        </p:nvSpPr>
        <p:spPr/>
        <p:txBody>
          <a:bodyPr/>
          <a:lstStyle/>
          <a:p>
            <a:r>
              <a:rPr lang="en-US" dirty="0" smtClean="0"/>
              <a:t>Head loss is the result of dissipation of mechanical energy through viscosity to heat</a:t>
            </a:r>
          </a:p>
          <a:p>
            <a:endParaRPr lang="en-US" dirty="0"/>
          </a:p>
          <a:p>
            <a:endParaRPr lang="en-US" dirty="0" smtClean="0"/>
          </a:p>
          <a:p>
            <a:r>
              <a:rPr lang="en-US" dirty="0" smtClean="0"/>
              <a:t>Pipe wall shear creates a constant energy dissipation rate in the direction of flow when averaged across the pipe</a:t>
            </a:r>
          </a:p>
          <a:p>
            <a:r>
              <a:rPr lang="en-US" dirty="0" smtClean="0"/>
              <a:t>Expansions (jets) create energy dissipation that decreases rapidly with distance downstream  </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1274" y="3048000"/>
            <a:ext cx="1314481" cy="519452"/>
          </a:xfrm>
          <a:prstGeom prst="rect">
            <a:avLst/>
          </a:prstGeom>
        </p:spPr>
      </p:pic>
      <p:sp>
        <p:nvSpPr>
          <p:cNvPr id="5" name="TextBox 4"/>
          <p:cNvSpPr txBox="1"/>
          <p:nvPr/>
        </p:nvSpPr>
        <p:spPr>
          <a:xfrm>
            <a:off x="2418229" y="3084945"/>
            <a:ext cx="5857886" cy="400110"/>
          </a:xfrm>
          <a:prstGeom prst="rect">
            <a:avLst/>
          </a:prstGeom>
          <a:noFill/>
        </p:spPr>
        <p:txBody>
          <a:bodyPr wrap="none" rtlCol="0">
            <a:spAutoFit/>
          </a:bodyPr>
          <a:lstStyle/>
          <a:p>
            <a:r>
              <a:rPr lang="en-US" sz="2000" dirty="0" smtClean="0"/>
              <a:t>Where </a:t>
            </a:r>
            <a:r>
              <a:rPr lang="en-US" sz="2000" dirty="0" smtClean="0">
                <a:latin typeface="Symbol" panose="05050102010706020507" pitchFamily="18" charset="2"/>
              </a:rPr>
              <a:t>q</a:t>
            </a:r>
            <a:r>
              <a:rPr lang="en-US" sz="2000" dirty="0" smtClean="0"/>
              <a:t> is the time over which the energy is dissipated</a:t>
            </a:r>
            <a:endParaRPr lang="en-US" sz="2000" dirty="0"/>
          </a:p>
        </p:txBody>
      </p:sp>
    </p:spTree>
    <p:extLst>
      <p:ext uri="{BB962C8B-B14F-4D97-AF65-F5344CB8AC3E}">
        <p14:creationId xmlns:p14="http://schemas.microsoft.com/office/powerpoint/2010/main" val="27356313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47"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smtClean="0"/>
              <a:t>We </a:t>
            </a:r>
            <a:r>
              <a:rPr lang="en-US" dirty="0"/>
              <a:t>don’t currently have a rational basis for design of a rapid mix unit</a:t>
            </a:r>
          </a:p>
          <a:p>
            <a:r>
              <a:rPr lang="en-US" dirty="0"/>
              <a:t>The 1 L/s pilot plant offers us the opportunity to do the needed research</a:t>
            </a:r>
            <a:r>
              <a:rPr lang="en-US" dirty="0" smtClean="0"/>
              <a:t>.</a:t>
            </a:r>
          </a:p>
          <a:p>
            <a:r>
              <a:rPr lang="en-US" dirty="0" smtClean="0"/>
              <a:t>The only compelling reason for rapid mix is prior to flow splitting to multiple treatment trains</a:t>
            </a:r>
            <a:endParaRPr lang="en-US" dirty="0"/>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11"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92"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60"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61"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62"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smtClean="0"/>
              <a:t>Plate settlers for grit removal</a:t>
            </a:r>
            <a:endParaRPr lang="en-US" sz="2400" dirty="0"/>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506"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smtClean="0"/>
              <a:t>Does </a:t>
            </a:r>
            <a:r>
              <a:rPr lang="en-US" b="1" dirty="0"/>
              <a:t>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28"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59.7723"/>
  <p:tag name="ORIGINALWIDTH" val="404.3065"/>
  <p:tag name="LATEXADDIN" val="\documentclass{article}&#10;\usepackage{amsmath}&#10;\pagestyle{empty}&#10;\begin{document}&#10;$\bar\varepsilon = \frac{gh_{\rm{L}}}{\theta}$&#10;&#10;&#10;\end{document}"/>
  <p:tag name="IGUANATEXSIZE" val="32"/>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155697</TotalTime>
  <Words>5839</Words>
  <Application>Microsoft Office PowerPoint</Application>
  <PresentationFormat>On-screen Show (4:3)</PresentationFormat>
  <Paragraphs>681</Paragraphs>
  <Slides>79</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79</vt:i4>
      </vt:variant>
    </vt:vector>
  </HeadingPairs>
  <TitlesOfParts>
    <vt:vector size="95" baseType="lpstr">
      <vt:lpstr>Candara</vt:lpstr>
      <vt:lpstr>Times</vt:lpstr>
      <vt:lpstr>Cambria Math</vt:lpstr>
      <vt:lpstr>Times New Roman</vt:lpstr>
      <vt:lpstr>Century Gothic</vt:lpstr>
      <vt:lpstr>Arial</vt:lpstr>
      <vt:lpstr>Symbol</vt:lpstr>
      <vt:lpstr>Wingdings</vt:lpstr>
      <vt:lpstr>GreekC</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What is the Energy Dissipation Rate? (see AguaClara textbook)</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mw24</cp:lastModifiedBy>
  <cp:revision>4383</cp:revision>
  <cp:lastPrinted>2017-09-18T12:38:31Z</cp:lastPrinted>
  <dcterms:created xsi:type="dcterms:W3CDTF">2006-04-11T13:01:40Z</dcterms:created>
  <dcterms:modified xsi:type="dcterms:W3CDTF">2019-09-25T14:39:01Z</dcterms:modified>
</cp:coreProperties>
</file>